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6" r:id="rId2"/>
    <p:sldId id="256" r:id="rId3"/>
    <p:sldId id="257" r:id="rId4"/>
    <p:sldId id="258" r:id="rId5"/>
    <p:sldId id="28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371" r:id="rId110"/>
    <p:sldId id="372" r:id="rId111"/>
    <p:sldId id="373" r:id="rId112"/>
    <p:sldId id="374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2" r:id="rId121"/>
    <p:sldId id="383" r:id="rId122"/>
    <p:sldId id="384" r:id="rId123"/>
    <p:sldId id="385" r:id="rId124"/>
    <p:sldId id="386" r:id="rId125"/>
    <p:sldId id="387" r:id="rId126"/>
    <p:sldId id="388" r:id="rId127"/>
    <p:sldId id="389" r:id="rId128"/>
    <p:sldId id="390" r:id="rId129"/>
    <p:sldId id="391" r:id="rId130"/>
    <p:sldId id="392" r:id="rId131"/>
    <p:sldId id="393" r:id="rId132"/>
    <p:sldId id="394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03" r:id="rId142"/>
    <p:sldId id="404" r:id="rId143"/>
    <p:sldId id="276" r:id="rId144"/>
    <p:sldId id="277" r:id="rId145"/>
    <p:sldId id="278" r:id="rId146"/>
    <p:sldId id="279" r:id="rId147"/>
    <p:sldId id="280" r:id="rId148"/>
    <p:sldId id="281" r:id="rId149"/>
    <p:sldId id="343" r:id="rId150"/>
    <p:sldId id="363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9BE95-3E13-45A0-B73B-52FD177AB237}" v="9" dt="2023-05-17T15:22:25.047"/>
    <p1510:client id="{F65BB6D3-2C9B-463E-8CFC-FFCABFE872C0}" v="3" dt="2023-05-17T14:56:48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y Butler" userId="0a9a431a-97fa-4c6b-9da1-8f9a529bace7" providerId="ADAL" clId="{0B79BE95-3E13-45A0-B73B-52FD177AB237}"/>
    <pc:docChg chg="undo custSel addSld delSld modSld sldOrd">
      <pc:chgData name="Lily Butler" userId="0a9a431a-97fa-4c6b-9da1-8f9a529bace7" providerId="ADAL" clId="{0B79BE95-3E13-45A0-B73B-52FD177AB237}" dt="2023-05-17T15:22:26.792" v="29" actId="47"/>
      <pc:docMkLst>
        <pc:docMk/>
      </pc:docMkLst>
      <pc:sldChg chg="addSp delSp modSp mod">
        <pc:chgData name="Lily Butler" userId="0a9a431a-97fa-4c6b-9da1-8f9a529bace7" providerId="ADAL" clId="{0B79BE95-3E13-45A0-B73B-52FD177AB237}" dt="2023-05-17T15:14:08.684" v="9"/>
        <pc:sldMkLst>
          <pc:docMk/>
          <pc:sldMk cId="4132181804" sldId="256"/>
        </pc:sldMkLst>
        <pc:picChg chg="add mod">
          <ac:chgData name="Lily Butler" userId="0a9a431a-97fa-4c6b-9da1-8f9a529bace7" providerId="ADAL" clId="{0B79BE95-3E13-45A0-B73B-52FD177AB237}" dt="2023-05-17T15:14:08.684" v="9"/>
          <ac:picMkLst>
            <pc:docMk/>
            <pc:sldMk cId="4132181804" sldId="256"/>
            <ac:picMk id="2" creationId="{690778BA-F090-A5FC-B09D-CEBE88DAE071}"/>
          </ac:picMkLst>
        </pc:picChg>
        <pc:picChg chg="del">
          <ac:chgData name="Lily Butler" userId="0a9a431a-97fa-4c6b-9da1-8f9a529bace7" providerId="ADAL" clId="{0B79BE95-3E13-45A0-B73B-52FD177AB237}" dt="2023-05-17T15:13:21.574" v="3" actId="478"/>
          <ac:picMkLst>
            <pc:docMk/>
            <pc:sldMk cId="4132181804" sldId="256"/>
            <ac:picMk id="7" creationId="{38FF0BAF-FA0F-FF99-979F-737D87FF5B95}"/>
          </ac:picMkLst>
        </pc:picChg>
      </pc:sldChg>
      <pc:sldChg chg="addSp delSp modSp mod">
        <pc:chgData name="Lily Butler" userId="0a9a431a-97fa-4c6b-9da1-8f9a529bace7" providerId="ADAL" clId="{0B79BE95-3E13-45A0-B73B-52FD177AB237}" dt="2023-05-17T15:14:29.807" v="11" actId="27614"/>
        <pc:sldMkLst>
          <pc:docMk/>
          <pc:sldMk cId="3176803129" sldId="257"/>
        </pc:sldMkLst>
        <pc:picChg chg="del">
          <ac:chgData name="Lily Butler" userId="0a9a431a-97fa-4c6b-9da1-8f9a529bace7" providerId="ADAL" clId="{0B79BE95-3E13-45A0-B73B-52FD177AB237}" dt="2023-05-17T15:13:23.010" v="4" actId="478"/>
          <ac:picMkLst>
            <pc:docMk/>
            <pc:sldMk cId="3176803129" sldId="257"/>
            <ac:picMk id="3" creationId="{24A0FB74-43DF-7511-4C07-40B93F2C94E7}"/>
          </ac:picMkLst>
        </pc:picChg>
        <pc:picChg chg="add del mod">
          <ac:chgData name="Lily Butler" userId="0a9a431a-97fa-4c6b-9da1-8f9a529bace7" providerId="ADAL" clId="{0B79BE95-3E13-45A0-B73B-52FD177AB237}" dt="2023-05-17T15:14:06.846" v="8" actId="21"/>
          <ac:picMkLst>
            <pc:docMk/>
            <pc:sldMk cId="3176803129" sldId="257"/>
            <ac:picMk id="4" creationId="{BDA1314E-6072-FE6A-00C2-3E07413D5B4E}"/>
          </ac:picMkLst>
        </pc:picChg>
        <pc:picChg chg="add mod">
          <ac:chgData name="Lily Butler" userId="0a9a431a-97fa-4c6b-9da1-8f9a529bace7" providerId="ADAL" clId="{0B79BE95-3E13-45A0-B73B-52FD177AB237}" dt="2023-05-17T15:14:29.807" v="11" actId="27614"/>
          <ac:picMkLst>
            <pc:docMk/>
            <pc:sldMk cId="3176803129" sldId="257"/>
            <ac:picMk id="6" creationId="{98037351-97CF-BB18-512A-B2F0BB72A634}"/>
          </ac:picMkLst>
        </pc:picChg>
      </pc:sldChg>
      <pc:sldChg chg="del">
        <pc:chgData name="Lily Butler" userId="0a9a431a-97fa-4c6b-9da1-8f9a529bace7" providerId="ADAL" clId="{0B79BE95-3E13-45A0-B73B-52FD177AB237}" dt="2023-05-17T15:16:02.511" v="12" actId="2696"/>
        <pc:sldMkLst>
          <pc:docMk/>
          <pc:sldMk cId="1228498819" sldId="276"/>
        </pc:sldMkLst>
      </pc:sldChg>
      <pc:sldChg chg="add">
        <pc:chgData name="Lily Butler" userId="0a9a431a-97fa-4c6b-9da1-8f9a529bace7" providerId="ADAL" clId="{0B79BE95-3E13-45A0-B73B-52FD177AB237}" dt="2023-05-17T15:16:06.888" v="13"/>
        <pc:sldMkLst>
          <pc:docMk/>
          <pc:sldMk cId="3046237839" sldId="276"/>
        </pc:sldMkLst>
      </pc:sldChg>
      <pc:sldChg chg="add">
        <pc:chgData name="Lily Butler" userId="0a9a431a-97fa-4c6b-9da1-8f9a529bace7" providerId="ADAL" clId="{0B79BE95-3E13-45A0-B73B-52FD177AB237}" dt="2023-05-17T15:16:06.888" v="13"/>
        <pc:sldMkLst>
          <pc:docMk/>
          <pc:sldMk cId="595978764" sldId="277"/>
        </pc:sldMkLst>
      </pc:sldChg>
      <pc:sldChg chg="del">
        <pc:chgData name="Lily Butler" userId="0a9a431a-97fa-4c6b-9da1-8f9a529bace7" providerId="ADAL" clId="{0B79BE95-3E13-45A0-B73B-52FD177AB237}" dt="2023-05-17T15:16:02.511" v="12" actId="2696"/>
        <pc:sldMkLst>
          <pc:docMk/>
          <pc:sldMk cId="4240447853" sldId="277"/>
        </pc:sldMkLst>
      </pc:sldChg>
      <pc:sldChg chg="del">
        <pc:chgData name="Lily Butler" userId="0a9a431a-97fa-4c6b-9da1-8f9a529bace7" providerId="ADAL" clId="{0B79BE95-3E13-45A0-B73B-52FD177AB237}" dt="2023-05-17T15:16:02.511" v="12" actId="2696"/>
        <pc:sldMkLst>
          <pc:docMk/>
          <pc:sldMk cId="1092683350" sldId="278"/>
        </pc:sldMkLst>
      </pc:sldChg>
      <pc:sldChg chg="add">
        <pc:chgData name="Lily Butler" userId="0a9a431a-97fa-4c6b-9da1-8f9a529bace7" providerId="ADAL" clId="{0B79BE95-3E13-45A0-B73B-52FD177AB237}" dt="2023-05-17T15:16:06.888" v="13"/>
        <pc:sldMkLst>
          <pc:docMk/>
          <pc:sldMk cId="1675443291" sldId="278"/>
        </pc:sldMkLst>
      </pc:sldChg>
      <pc:sldChg chg="del">
        <pc:chgData name="Lily Butler" userId="0a9a431a-97fa-4c6b-9da1-8f9a529bace7" providerId="ADAL" clId="{0B79BE95-3E13-45A0-B73B-52FD177AB237}" dt="2023-05-17T15:16:02.511" v="12" actId="2696"/>
        <pc:sldMkLst>
          <pc:docMk/>
          <pc:sldMk cId="1446144507" sldId="279"/>
        </pc:sldMkLst>
      </pc:sldChg>
      <pc:sldChg chg="add">
        <pc:chgData name="Lily Butler" userId="0a9a431a-97fa-4c6b-9da1-8f9a529bace7" providerId="ADAL" clId="{0B79BE95-3E13-45A0-B73B-52FD177AB237}" dt="2023-05-17T15:16:06.888" v="13"/>
        <pc:sldMkLst>
          <pc:docMk/>
          <pc:sldMk cId="2512373717" sldId="279"/>
        </pc:sldMkLst>
      </pc:sldChg>
      <pc:sldChg chg="del">
        <pc:chgData name="Lily Butler" userId="0a9a431a-97fa-4c6b-9da1-8f9a529bace7" providerId="ADAL" clId="{0B79BE95-3E13-45A0-B73B-52FD177AB237}" dt="2023-05-17T15:16:02.511" v="12" actId="2696"/>
        <pc:sldMkLst>
          <pc:docMk/>
          <pc:sldMk cId="1574016070" sldId="280"/>
        </pc:sldMkLst>
      </pc:sldChg>
      <pc:sldChg chg="add">
        <pc:chgData name="Lily Butler" userId="0a9a431a-97fa-4c6b-9da1-8f9a529bace7" providerId="ADAL" clId="{0B79BE95-3E13-45A0-B73B-52FD177AB237}" dt="2023-05-17T15:16:06.888" v="13"/>
        <pc:sldMkLst>
          <pc:docMk/>
          <pc:sldMk cId="3629026030" sldId="280"/>
        </pc:sldMkLst>
      </pc:sldChg>
      <pc:sldChg chg="del">
        <pc:chgData name="Lily Butler" userId="0a9a431a-97fa-4c6b-9da1-8f9a529bace7" providerId="ADAL" clId="{0B79BE95-3E13-45A0-B73B-52FD177AB237}" dt="2023-05-17T15:16:02.511" v="12" actId="2696"/>
        <pc:sldMkLst>
          <pc:docMk/>
          <pc:sldMk cId="2690788749" sldId="281"/>
        </pc:sldMkLst>
      </pc:sldChg>
      <pc:sldChg chg="add">
        <pc:chgData name="Lily Butler" userId="0a9a431a-97fa-4c6b-9da1-8f9a529bace7" providerId="ADAL" clId="{0B79BE95-3E13-45A0-B73B-52FD177AB237}" dt="2023-05-17T15:16:06.888" v="13"/>
        <pc:sldMkLst>
          <pc:docMk/>
          <pc:sldMk cId="2863341633" sldId="281"/>
        </pc:sldMkLst>
      </pc:sldChg>
      <pc:sldChg chg="del">
        <pc:chgData name="Lily Butler" userId="0a9a431a-97fa-4c6b-9da1-8f9a529bace7" providerId="ADAL" clId="{0B79BE95-3E13-45A0-B73B-52FD177AB237}" dt="2023-05-17T15:17:10.245" v="14" actId="2696"/>
        <pc:sldMkLst>
          <pc:docMk/>
          <pc:sldMk cId="1067169076" sldId="343"/>
        </pc:sldMkLst>
      </pc:sldChg>
      <pc:sldChg chg="add">
        <pc:chgData name="Lily Butler" userId="0a9a431a-97fa-4c6b-9da1-8f9a529bace7" providerId="ADAL" clId="{0B79BE95-3E13-45A0-B73B-52FD177AB237}" dt="2023-05-17T15:17:15.267" v="15"/>
        <pc:sldMkLst>
          <pc:docMk/>
          <pc:sldMk cId="2297592534" sldId="343"/>
        </pc:sldMkLst>
      </pc:sldChg>
      <pc:sldChg chg="add">
        <pc:chgData name="Lily Butler" userId="0a9a431a-97fa-4c6b-9da1-8f9a529bace7" providerId="ADAL" clId="{0B79BE95-3E13-45A0-B73B-52FD177AB237}" dt="2023-05-17T15:17:38.181" v="17"/>
        <pc:sldMkLst>
          <pc:docMk/>
          <pc:sldMk cId="438309867" sldId="363"/>
        </pc:sldMkLst>
      </pc:sldChg>
      <pc:sldChg chg="del">
        <pc:chgData name="Lily Butler" userId="0a9a431a-97fa-4c6b-9da1-8f9a529bace7" providerId="ADAL" clId="{0B79BE95-3E13-45A0-B73B-52FD177AB237}" dt="2023-05-17T15:17:34.197" v="16" actId="2696"/>
        <pc:sldMkLst>
          <pc:docMk/>
          <pc:sldMk cId="895720640" sldId="363"/>
        </pc:sldMkLst>
      </pc:sldChg>
      <pc:sldChg chg="delSp add setBg delDesignElem">
        <pc:chgData name="Lily Butler" userId="0a9a431a-97fa-4c6b-9da1-8f9a529bace7" providerId="ADAL" clId="{0B79BE95-3E13-45A0-B73B-52FD177AB237}" dt="2023-05-17T15:10:04.600" v="2"/>
        <pc:sldMkLst>
          <pc:docMk/>
          <pc:sldMk cId="874171936" sldId="364"/>
        </pc:sldMkLst>
        <pc:spChg chg="del">
          <ac:chgData name="Lily Butler" userId="0a9a431a-97fa-4c6b-9da1-8f9a529bace7" providerId="ADAL" clId="{0B79BE95-3E13-45A0-B73B-52FD177AB237}" dt="2023-05-17T15:10:04.600" v="2"/>
          <ac:spMkLst>
            <pc:docMk/>
            <pc:sldMk cId="874171936" sldId="364"/>
            <ac:spMk id="14" creationId="{42A4FC2C-047E-45A5-965D-8E1E3BF09BC6}"/>
          </ac:spMkLst>
        </pc:spChg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937993378" sldId="365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3616683200" sldId="366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016673268" sldId="367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2132070197" sldId="368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3812332164" sldId="369"/>
        </pc:sldMkLst>
      </pc:sldChg>
      <pc:sldChg chg="addSp delSp modSp add mod setBg">
        <pc:chgData name="Lily Butler" userId="0a9a431a-97fa-4c6b-9da1-8f9a529bace7" providerId="ADAL" clId="{0B79BE95-3E13-45A0-B73B-52FD177AB237}" dt="2023-05-17T15:20:46.443" v="21" actId="27614"/>
        <pc:sldMkLst>
          <pc:docMk/>
          <pc:sldMk cId="2251138873" sldId="370"/>
        </pc:sldMkLst>
        <pc:spChg chg="add">
          <ac:chgData name="Lily Butler" userId="0a9a431a-97fa-4c6b-9da1-8f9a529bace7" providerId="ADAL" clId="{0B79BE95-3E13-45A0-B73B-52FD177AB237}" dt="2023-05-17T15:20:46.063" v="20" actId="26606"/>
          <ac:spMkLst>
            <pc:docMk/>
            <pc:sldMk cId="2251138873" sldId="370"/>
            <ac:spMk id="9" creationId="{AB8C311F-7253-4AED-9701-7FC0708C41C7}"/>
          </ac:spMkLst>
        </pc:spChg>
        <pc:spChg chg="add">
          <ac:chgData name="Lily Butler" userId="0a9a431a-97fa-4c6b-9da1-8f9a529bace7" providerId="ADAL" clId="{0B79BE95-3E13-45A0-B73B-52FD177AB237}" dt="2023-05-17T15:20:46.063" v="20" actId="26606"/>
          <ac:spMkLst>
            <pc:docMk/>
            <pc:sldMk cId="2251138873" sldId="370"/>
            <ac:spMk id="11" creationId="{E2384209-CB15-4CDF-9D31-C44FD9A3F20D}"/>
          </ac:spMkLst>
        </pc:spChg>
        <pc:spChg chg="add">
          <ac:chgData name="Lily Butler" userId="0a9a431a-97fa-4c6b-9da1-8f9a529bace7" providerId="ADAL" clId="{0B79BE95-3E13-45A0-B73B-52FD177AB237}" dt="2023-05-17T15:20:46.063" v="20" actId="26606"/>
          <ac:spMkLst>
            <pc:docMk/>
            <pc:sldMk cId="2251138873" sldId="370"/>
            <ac:spMk id="13" creationId="{2633B3B5-CC90-43F0-8714-D31D1F3F0209}"/>
          </ac:spMkLst>
        </pc:spChg>
        <pc:spChg chg="add">
          <ac:chgData name="Lily Butler" userId="0a9a431a-97fa-4c6b-9da1-8f9a529bace7" providerId="ADAL" clId="{0B79BE95-3E13-45A0-B73B-52FD177AB237}" dt="2023-05-17T15:20:46.063" v="20" actId="26606"/>
          <ac:spMkLst>
            <pc:docMk/>
            <pc:sldMk cId="2251138873" sldId="370"/>
            <ac:spMk id="15" creationId="{A8D57A06-A426-446D-B02C-A2DC6B62E45E}"/>
          </ac:spMkLst>
        </pc:spChg>
        <pc:picChg chg="del">
          <ac:chgData name="Lily Butler" userId="0a9a431a-97fa-4c6b-9da1-8f9a529bace7" providerId="ADAL" clId="{0B79BE95-3E13-45A0-B73B-52FD177AB237}" dt="2023-05-17T15:20:31.656" v="18" actId="478"/>
          <ac:picMkLst>
            <pc:docMk/>
            <pc:sldMk cId="2251138873" sldId="370"/>
            <ac:picMk id="3" creationId="{8B48F891-FB7B-C7A9-ACF2-421A994BA321}"/>
          </ac:picMkLst>
        </pc:picChg>
        <pc:picChg chg="add mod">
          <ac:chgData name="Lily Butler" userId="0a9a431a-97fa-4c6b-9da1-8f9a529bace7" providerId="ADAL" clId="{0B79BE95-3E13-45A0-B73B-52FD177AB237}" dt="2023-05-17T15:20:46.443" v="21" actId="27614"/>
          <ac:picMkLst>
            <pc:docMk/>
            <pc:sldMk cId="2251138873" sldId="370"/>
            <ac:picMk id="4" creationId="{13190FDD-8B37-947D-9712-7B4AC1C37755}"/>
          </ac:picMkLst>
        </pc:picChg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2001096336" sldId="371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744682369" sldId="372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567572539" sldId="373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3649997234" sldId="374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226893291" sldId="375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897336395" sldId="376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200064708" sldId="377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092938266" sldId="378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2350907275" sldId="379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2374062855" sldId="380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3613933155" sldId="381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3662887735" sldId="382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4106563955" sldId="383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870346646" sldId="384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4248121187" sldId="385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483685322" sldId="386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783121762" sldId="387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187385861" sldId="388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3130438408" sldId="389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2676827115" sldId="390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771496685" sldId="391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745645198" sldId="392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762376921" sldId="393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2135690562" sldId="394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4235347695" sldId="395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414142879" sldId="396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919333322" sldId="397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1979999543" sldId="398"/>
        </pc:sldMkLst>
      </pc:sldChg>
      <pc:sldChg chg="add ord">
        <pc:chgData name="Lily Butler" userId="0a9a431a-97fa-4c6b-9da1-8f9a529bace7" providerId="ADAL" clId="{0B79BE95-3E13-45A0-B73B-52FD177AB237}" dt="2023-05-17T15:22:15.642" v="27" actId="20578"/>
        <pc:sldMkLst>
          <pc:docMk/>
          <pc:sldMk cId="3832404880" sldId="399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2071216319" sldId="400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3168871693" sldId="401"/>
        </pc:sldMkLst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3409769044" sldId="402"/>
        </pc:sldMkLst>
      </pc:sldChg>
      <pc:sldChg chg="delSp add setBg delDesignElem">
        <pc:chgData name="Lily Butler" userId="0a9a431a-97fa-4c6b-9da1-8f9a529bace7" providerId="ADAL" clId="{0B79BE95-3E13-45A0-B73B-52FD177AB237}" dt="2023-05-17T15:10:04.600" v="2"/>
        <pc:sldMkLst>
          <pc:docMk/>
          <pc:sldMk cId="4032847673" sldId="403"/>
        </pc:sldMkLst>
        <pc:spChg chg="del">
          <ac:chgData name="Lily Butler" userId="0a9a431a-97fa-4c6b-9da1-8f9a529bace7" providerId="ADAL" clId="{0B79BE95-3E13-45A0-B73B-52FD177AB237}" dt="2023-05-17T15:10:04.600" v="2"/>
          <ac:spMkLst>
            <pc:docMk/>
            <pc:sldMk cId="4032847673" sldId="403"/>
            <ac:spMk id="12" creationId="{42A4FC2C-047E-45A5-965D-8E1E3BF09BC6}"/>
          </ac:spMkLst>
        </pc:spChg>
      </pc:sldChg>
      <pc:sldChg chg="add">
        <pc:chgData name="Lily Butler" userId="0a9a431a-97fa-4c6b-9da1-8f9a529bace7" providerId="ADAL" clId="{0B79BE95-3E13-45A0-B73B-52FD177AB237}" dt="2023-05-17T15:10:04.600" v="2"/>
        <pc:sldMkLst>
          <pc:docMk/>
          <pc:sldMk cId="902504598" sldId="404"/>
        </pc:sldMkLst>
      </pc:sldChg>
      <pc:sldChg chg="addSp delSp new del mod">
        <pc:chgData name="Lily Butler" userId="0a9a431a-97fa-4c6b-9da1-8f9a529bace7" providerId="ADAL" clId="{0B79BE95-3E13-45A0-B73B-52FD177AB237}" dt="2023-05-17T15:22:26.792" v="29" actId="47"/>
        <pc:sldMkLst>
          <pc:docMk/>
          <pc:sldMk cId="3291208643" sldId="405"/>
        </pc:sldMkLst>
        <pc:spChg chg="add del">
          <ac:chgData name="Lily Butler" userId="0a9a431a-97fa-4c6b-9da1-8f9a529bace7" providerId="ADAL" clId="{0B79BE95-3E13-45A0-B73B-52FD177AB237}" dt="2023-05-17T15:22:06.629" v="24" actId="478"/>
          <ac:spMkLst>
            <pc:docMk/>
            <pc:sldMk cId="3291208643" sldId="405"/>
            <ac:spMk id="3" creationId="{A9E51914-DA3E-0576-EC8C-8494689E313C}"/>
          </ac:spMkLst>
        </pc:spChg>
      </pc:sldChg>
      <pc:sldChg chg="add">
        <pc:chgData name="Lily Butler" userId="0a9a431a-97fa-4c6b-9da1-8f9a529bace7" providerId="ADAL" clId="{0B79BE95-3E13-45A0-B73B-52FD177AB237}" dt="2023-05-17T15:22:25.036" v="28"/>
        <pc:sldMkLst>
          <pc:docMk/>
          <pc:sldMk cId="3676924690" sldId="40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9259-7B21-7062-B402-DCDF09360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A9BCD-E847-39AD-6F9A-CC49B1777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7680F-8DF2-B1AE-E331-1448B370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344-80FA-724A-E99B-6EB852128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03C34-668C-FD1A-87E8-2E892230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456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FE286-0D31-F186-0766-578878FC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36610-6A7E-C15C-A59A-5652B3D96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0111B-26FA-F6C8-4DF7-572E9C28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8E6A2-F037-07A2-C7DE-4CAA4BF2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126AD-7CE0-FEC0-F9AA-2B00378A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494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B437E3-2C56-C6DA-9A5D-76C49FB84A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1B1AE-AD18-5DDA-0387-E8D8F17DD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11B33-3C1F-79AA-05C7-94E20121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2AB2-B85F-E30C-4B20-1CA781CA9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671F4-AF2D-C3CB-D199-6BD3D6601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804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A73D-8176-BCDD-9CF3-BB9FE054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CAFBD-710D-9290-3A16-0CE0AB3A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011EB-BB85-76A6-0B7F-BEBB6DC1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9ED7B-E1FC-901E-5595-CBE49706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2970B-3C80-8376-D46C-407F34D0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79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A75E-77F8-D0C1-8B63-614DFEE43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5280C-9C2D-30AD-6339-E92B502FA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9BAE-12FF-10C5-D337-568B3133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569E8-5ACC-74B8-9B57-B925AFCC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40CE3-5C3B-E759-89BA-86EFCCA44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76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BDC7-9146-1C17-15F9-630B3B30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2BD4-F093-F637-CFA6-69CB472CC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902C2-2F68-DE21-0F22-748ECDEC5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784F4-7630-5A73-FA1D-C95F3D67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7C35F4-813B-BF04-DB17-1D2297E29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588E0-7FBC-D1B4-CFC5-7F86524E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A7EE-9AE8-84F4-E68A-DC43895FF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D0DA7-5171-A075-32B6-BF2FFD649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4A6DE-317F-A7E2-2C4A-95240EA66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BA3B8-3D73-5227-D782-D4DFB8F9D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99EFA-5ED0-2DEC-3CA2-4FCA87604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DE0AF6-4E1C-00E7-97EB-178D7B747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FBCAEE-A467-3C40-B403-7C0B2CA9C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17D38B-E79D-9946-E66A-C087F904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996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9C089-3AC2-8B40-3164-3BFE0E7C6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8F7F42-F966-70A1-8248-0B49CA48B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68FE4-EC77-C3B2-F113-83689847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A13A3-F953-860B-79B8-117FC91D4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79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7E6DD-63B6-5045-229B-AFF091714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12737-8072-9AFA-39DA-0AB39805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442DA-34D6-C525-D755-9E594954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587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81958-AA35-69B3-9875-5A174854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17AD8-F17C-020D-8726-610E98D43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8A7CF-8C6C-9AD3-F320-210192198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74B54-8850-A54C-F717-759663133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02D24-7D8E-EADF-E8C5-F5E3B03E0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AF54-1F7C-64A7-F38B-24B83A07A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59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A373-A5A5-DCA1-6FCE-739E4F71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DAECD-175D-53EB-8C41-4E87D7B71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2CE61-E52A-F278-6ABC-5C7CF3413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548C3-8EB2-17CF-26E1-23124AC30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22F1D-D49D-DD02-5C35-CCF498D19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3BE35-A99A-45D6-ECE5-87A28047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236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E4276D-2951-1BC2-ABAE-4C611068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E0778-F429-94B5-0F01-D60721F86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0C6A1-B91B-E0E7-477F-4B9262F6B3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889EF-4E23-4A2A-8753-9D8EC9661D03}" type="datetimeFigureOut">
              <a:rPr lang="en-GB" smtClean="0"/>
              <a:t>17/05/2023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35D6B-11DF-9A63-7C9B-0903E6C22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B0E21-4AB8-349D-6414-AB9517E8D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1D7A-904F-4028-9AA3-87A274254C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3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hicle, land vehicle, screenshot&#10;&#10;Description automatically generated">
            <a:extLst>
              <a:ext uri="{FF2B5EF4-FFF2-40B4-BE49-F238E27FC236}">
                <a16:creationId xmlns:a16="http://schemas.microsoft.com/office/drawing/2014/main" id="{EDA9E991-32C9-86C5-E7A5-465C9CC3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24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EB917B-68F4-2B23-67E4-772E7944F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52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A2FD706-CD55-1825-9F04-3AEFD5B8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356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DF3CF9DF-25A7-77DC-22F2-57D11A832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342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970DC9-B8DA-FFD8-3032-C319A75BD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719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DB00B4E8-79C7-EDE7-79B8-BAD22F37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9933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s, green, font, graphic design&#10;&#10;Description automatically generated">
            <a:extLst>
              <a:ext uri="{FF2B5EF4-FFF2-40B4-BE49-F238E27FC236}">
                <a16:creationId xmlns:a16="http://schemas.microsoft.com/office/drawing/2014/main" id="{557A0437-A144-1758-4BBC-FFB9E39B3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832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eel, land vehicle, vehicle&#10;&#10;Description automatically generated">
            <a:extLst>
              <a:ext uri="{FF2B5EF4-FFF2-40B4-BE49-F238E27FC236}">
                <a16:creationId xmlns:a16="http://schemas.microsoft.com/office/drawing/2014/main" id="{8010A480-A23C-619A-EC57-E1ADB50C0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732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nt, green, text, screenshot&#10;&#10;Description automatically generated">
            <a:extLst>
              <a:ext uri="{FF2B5EF4-FFF2-40B4-BE49-F238E27FC236}">
                <a16:creationId xmlns:a16="http://schemas.microsoft.com/office/drawing/2014/main" id="{0E580E44-578E-7E7A-C052-9FC9E5F18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01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etch, drawing, text, diagram&#10;&#10;Description automatically generated">
            <a:extLst>
              <a:ext uri="{FF2B5EF4-FFF2-40B4-BE49-F238E27FC236}">
                <a16:creationId xmlns:a16="http://schemas.microsoft.com/office/drawing/2014/main" id="{1A74C856-4395-0411-7AF0-395BCE0B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321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wheel, vehicle, transport, land vehicle&#10;&#10;Description automatically generated">
            <a:extLst>
              <a:ext uri="{FF2B5EF4-FFF2-40B4-BE49-F238E27FC236}">
                <a16:creationId xmlns:a16="http://schemas.microsoft.com/office/drawing/2014/main" id="{13190FDD-8B37-947D-9712-7B4AC1C377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3887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88B79583-6EEB-0A17-3158-BB061F896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9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background pattern&#10;&#10;Description automatically generated">
            <a:extLst>
              <a:ext uri="{FF2B5EF4-FFF2-40B4-BE49-F238E27FC236}">
                <a16:creationId xmlns:a16="http://schemas.microsoft.com/office/drawing/2014/main" id="{FDECEAA2-023E-81AA-2C05-CA147737B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981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drawing, plan&#10;&#10;Description automatically generated">
            <a:extLst>
              <a:ext uri="{FF2B5EF4-FFF2-40B4-BE49-F238E27FC236}">
                <a16:creationId xmlns:a16="http://schemas.microsoft.com/office/drawing/2014/main" id="{3580CD77-C3FD-3EFD-EED8-6CA3D3861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23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190A13F9-4089-96C8-BDEA-936E987F4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725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1C91677D-04EF-6A50-8BED-ECD36A7CE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972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ketch, drawing, furniture&#10;&#10;Description automatically generated">
            <a:extLst>
              <a:ext uri="{FF2B5EF4-FFF2-40B4-BE49-F238E27FC236}">
                <a16:creationId xmlns:a16="http://schemas.microsoft.com/office/drawing/2014/main" id="{7E6CBBF6-F76A-F017-02AF-58D6308D7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932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esign&#10;&#10;Description automatically generated">
            <a:extLst>
              <a:ext uri="{FF2B5EF4-FFF2-40B4-BE49-F238E27FC236}">
                <a16:creationId xmlns:a16="http://schemas.microsoft.com/office/drawing/2014/main" id="{A6D33C84-962B-AB33-B4CC-927A47821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363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2BFC358-E42E-5D29-9BDE-9E60AD286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647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etch, cartoon, drawing&#10;&#10;Description automatically generated">
            <a:extLst>
              <a:ext uri="{FF2B5EF4-FFF2-40B4-BE49-F238E27FC236}">
                <a16:creationId xmlns:a16="http://schemas.microsoft.com/office/drawing/2014/main" id="{6B7684F5-E82C-D729-0FC2-2C37177F1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382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esign, illustration&#10;&#10;Description automatically generated">
            <a:extLst>
              <a:ext uri="{FF2B5EF4-FFF2-40B4-BE49-F238E27FC236}">
                <a16:creationId xmlns:a16="http://schemas.microsoft.com/office/drawing/2014/main" id="{028260C4-26F3-A2A4-B849-9D0ECCC18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072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A685C75C-A218-35AC-5AFB-0AC6A3D34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628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etch, diagram, drawing&#10;&#10;Description automatically generated">
            <a:extLst>
              <a:ext uri="{FF2B5EF4-FFF2-40B4-BE49-F238E27FC236}">
                <a16:creationId xmlns:a16="http://schemas.microsoft.com/office/drawing/2014/main" id="{8F9CE168-A041-D3E8-7736-1C9C89AC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3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timeline&#10;&#10;Description automatically generated with medium confidence">
            <a:extLst>
              <a:ext uri="{FF2B5EF4-FFF2-40B4-BE49-F238E27FC236}">
                <a16:creationId xmlns:a16="http://schemas.microsoft.com/office/drawing/2014/main" id="{670C386A-F7FF-BFF5-1CB7-4961ECDDD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458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etch, drawing, text, diagram&#10;&#10;Description automatically generated">
            <a:extLst>
              <a:ext uri="{FF2B5EF4-FFF2-40B4-BE49-F238E27FC236}">
                <a16:creationId xmlns:a16="http://schemas.microsoft.com/office/drawing/2014/main" id="{05585FE8-A6D8-204F-5C36-A3A5C86A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8773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ketch, wheel, drawing, text&#10;&#10;Description automatically generated">
            <a:extLst>
              <a:ext uri="{FF2B5EF4-FFF2-40B4-BE49-F238E27FC236}">
                <a16:creationId xmlns:a16="http://schemas.microsoft.com/office/drawing/2014/main" id="{2FE4FF65-617C-FB5F-6B9F-681CCB61A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639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, plan, parallel, text&#10;&#10;Description automatically generated">
            <a:extLst>
              <a:ext uri="{FF2B5EF4-FFF2-40B4-BE49-F238E27FC236}">
                <a16:creationId xmlns:a16="http://schemas.microsoft.com/office/drawing/2014/main" id="{61B3569D-E837-C048-DD42-62911FA16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466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5E9EA797-BA2C-13D7-10C7-D7D529DFA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211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hicle, land vehicle, screenshot&#10;&#10;Description automatically generated">
            <a:extLst>
              <a:ext uri="{FF2B5EF4-FFF2-40B4-BE49-F238E27FC236}">
                <a16:creationId xmlns:a16="http://schemas.microsoft.com/office/drawing/2014/main" id="{EDA9E991-32C9-86C5-E7A5-465C9CC3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853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building, sky, waste container&#10;&#10;Description automatically generated">
            <a:extLst>
              <a:ext uri="{FF2B5EF4-FFF2-40B4-BE49-F238E27FC236}">
                <a16:creationId xmlns:a16="http://schemas.microsoft.com/office/drawing/2014/main" id="{C42726FB-BCD6-647C-D1A7-1EF8B726E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217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iding a bicycle on a street&#10;&#10;Description automatically generated with low confidence">
            <a:extLst>
              <a:ext uri="{FF2B5EF4-FFF2-40B4-BE49-F238E27FC236}">
                <a16:creationId xmlns:a16="http://schemas.microsoft.com/office/drawing/2014/main" id="{DA2FF97B-E763-4734-AD65-7D1BD967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858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, transport, vehicle, mode of transport&#10;&#10;Description automatically generated">
            <a:extLst>
              <a:ext uri="{FF2B5EF4-FFF2-40B4-BE49-F238E27FC236}">
                <a16:creationId xmlns:a16="http://schemas.microsoft.com/office/drawing/2014/main" id="{3C56F3C9-88FA-A629-1DA1-4A2A54E11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384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EGO, wheel&#10;&#10;Description automatically generated">
            <a:extLst>
              <a:ext uri="{FF2B5EF4-FFF2-40B4-BE49-F238E27FC236}">
                <a16:creationId xmlns:a16="http://schemas.microsoft.com/office/drawing/2014/main" id="{A8685644-04F5-4AF8-5C8E-315F3608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271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98C98-1416-6FB4-C7AA-0F8735EC2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9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C099E5-5B24-0129-725B-F1DF230DC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0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3d modeling, diagram, digital compositing&#10;&#10;Description automatically generated">
            <a:extLst>
              <a:ext uri="{FF2B5EF4-FFF2-40B4-BE49-F238E27FC236}">
                <a16:creationId xmlns:a16="http://schemas.microsoft.com/office/drawing/2014/main" id="{F743AA78-67B8-695E-19A1-EC83A488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451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846DF00D-1640-9A59-4C7B-133F696DB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769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x, design&#10;&#10;Description automatically generated">
            <a:extLst>
              <a:ext uri="{FF2B5EF4-FFF2-40B4-BE49-F238E27FC236}">
                <a16:creationId xmlns:a16="http://schemas.microsoft.com/office/drawing/2014/main" id="{78A23251-AD25-1C3F-FF3B-8EEDE6A5F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905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ntainer, box, design&#10;&#10;Description automatically generated">
            <a:extLst>
              <a:ext uri="{FF2B5EF4-FFF2-40B4-BE49-F238E27FC236}">
                <a16:creationId xmlns:a16="http://schemas.microsoft.com/office/drawing/2014/main" id="{4FFA72F5-A23D-DC6E-2359-E7CC9030C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476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urniture, computer, text, output device&#10;&#10;Description automatically generated">
            <a:extLst>
              <a:ext uri="{FF2B5EF4-FFF2-40B4-BE49-F238E27FC236}">
                <a16:creationId xmlns:a16="http://schemas.microsoft.com/office/drawing/2014/main" id="{63B2959A-7D57-2018-4DA9-D58060281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428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eel, LEGO, tire, vehicle&#10;&#10;Description automatically generated">
            <a:extLst>
              <a:ext uri="{FF2B5EF4-FFF2-40B4-BE49-F238E27FC236}">
                <a16:creationId xmlns:a16="http://schemas.microsoft.com/office/drawing/2014/main" id="{2218A0F9-2B84-59C4-BB1D-9581323E6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333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urniture, table, design, chair&#10;&#10;Description automatically generated">
            <a:extLst>
              <a:ext uri="{FF2B5EF4-FFF2-40B4-BE49-F238E27FC236}">
                <a16:creationId xmlns:a16="http://schemas.microsoft.com/office/drawing/2014/main" id="{9FCB2C87-9F58-6B18-A002-C8C1C3B61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995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vase, black and white, design, art&#10;&#10;Description automatically generated">
            <a:extLst>
              <a:ext uri="{FF2B5EF4-FFF2-40B4-BE49-F238E27FC236}">
                <a16:creationId xmlns:a16="http://schemas.microsoft.com/office/drawing/2014/main" id="{AADA2C12-5FED-61D1-EC63-99FAB85BB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048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esign, scale&#10;&#10;Description automatically generated">
            <a:extLst>
              <a:ext uri="{FF2B5EF4-FFF2-40B4-BE49-F238E27FC236}">
                <a16:creationId xmlns:a16="http://schemas.microsoft.com/office/drawing/2014/main" id="{59EBCDC8-990A-F3FA-8B01-04C95BCD4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163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wheelchair on a ramp&#10;&#10;Description automatically generated with low confidence">
            <a:extLst>
              <a:ext uri="{FF2B5EF4-FFF2-40B4-BE49-F238E27FC236}">
                <a16:creationId xmlns:a16="http://schemas.microsoft.com/office/drawing/2014/main" id="{8EBD1A97-9923-CECF-0200-4EC9F59DE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1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background pattern&#10;&#10;Description automatically generated">
            <a:extLst>
              <a:ext uri="{FF2B5EF4-FFF2-40B4-BE49-F238E27FC236}">
                <a16:creationId xmlns:a16="http://schemas.microsoft.com/office/drawing/2014/main" id="{99BBA6F8-96C6-4E06-4A1A-BDBC25D6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837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ketch, drawing, diagram&#10;&#10;Description automatically generated">
            <a:extLst>
              <a:ext uri="{FF2B5EF4-FFF2-40B4-BE49-F238E27FC236}">
                <a16:creationId xmlns:a16="http://schemas.microsoft.com/office/drawing/2014/main" id="{90F7E7EE-94F8-4C0B-42C7-D38199779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690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eel, tire, auto part, LEGO&#10;&#10;Description automatically generated">
            <a:extLst>
              <a:ext uri="{FF2B5EF4-FFF2-40B4-BE49-F238E27FC236}">
                <a16:creationId xmlns:a16="http://schemas.microsoft.com/office/drawing/2014/main" id="{80391671-38BB-6700-E60D-38EBBBAD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4767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BF7EDDCD-C3AE-3962-8C05-17B77882A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045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FE91D6C-B756-0682-11E7-985489B88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3783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B668146-E28F-C68E-49C3-2700D17F5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787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2F5D0CFC-4B81-9F2D-E9CE-1F886F311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432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B8A78589-4DE1-2A95-2D0F-1182152C0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37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table&#10;&#10;Description automatically generated">
            <a:extLst>
              <a:ext uri="{FF2B5EF4-FFF2-40B4-BE49-F238E27FC236}">
                <a16:creationId xmlns:a16="http://schemas.microsoft.com/office/drawing/2014/main" id="{374EA8FB-78C2-6B98-4ECF-4A3FB72DD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260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981AAF-3F52-184C-A4A7-E7F275F7D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416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9F1E4784-4241-3B25-1474-70E990D54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59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E16415C-F0F5-51E7-5FDA-650A5776E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94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3298E308-2612-6513-15F2-6F023F8CB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09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1BA6BB9-089C-AB4E-AD49-A9E8884DC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77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background pattern&#10;&#10;Description automatically generated">
            <a:extLst>
              <a:ext uri="{FF2B5EF4-FFF2-40B4-BE49-F238E27FC236}">
                <a16:creationId xmlns:a16="http://schemas.microsoft.com/office/drawing/2014/main" id="{1618E7E4-F59C-3669-D6C8-399E0D73C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8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6D09D514-2C04-0556-138C-E4D48D45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1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8D167CB-1C8F-C190-BD27-3E4E8617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5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690778BA-F090-A5FC-B09D-CEBE88DA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1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background pattern&#10;&#10;Description automatically generated">
            <a:extLst>
              <a:ext uri="{FF2B5EF4-FFF2-40B4-BE49-F238E27FC236}">
                <a16:creationId xmlns:a16="http://schemas.microsoft.com/office/drawing/2014/main" id="{DE086D77-7F2D-D47D-C2AC-4B90ABC34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51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020660D-EDB9-83C0-7556-D3BFF70D4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5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CE6747-937A-13BC-53AA-631F3BE4D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62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background pattern&#10;&#10;Description automatically generated">
            <a:extLst>
              <a:ext uri="{FF2B5EF4-FFF2-40B4-BE49-F238E27FC236}">
                <a16:creationId xmlns:a16="http://schemas.microsoft.com/office/drawing/2014/main" id="{36932ADB-1C1C-5045-CDCB-CB364B64A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3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0610EE2-2752-1388-BBE5-43AB5D716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66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E27481-13CA-7802-0FFF-714F0CD91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74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3FEF8CF-41E3-B811-13E2-BB1E0A1CB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99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89306E-DEF1-865C-0DFD-DA2293F9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05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C263B29-49AA-2E47-D9D6-B6F59212D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15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5EEADC7-B24D-AAEE-9C28-BEA4DD0C4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7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font, design&#10;&#10;Description automatically generated">
            <a:extLst>
              <a:ext uri="{FF2B5EF4-FFF2-40B4-BE49-F238E27FC236}">
                <a16:creationId xmlns:a16="http://schemas.microsoft.com/office/drawing/2014/main" id="{98037351-97CF-BB18-512A-B2F0BB72A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3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B31725E-7CBC-B47B-4061-93BDB3C66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8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BE46716-0F6E-31EE-B070-254E7AA74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8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E648C0D8-594F-356F-D28E-BBFA45761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10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C715A5F2-17A4-5E74-77C7-C2D20AD00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74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BD4751F5-6A75-815E-07D3-25B3932E2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91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FA85F9C-AC7B-1A06-8266-65561DE4E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31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098B023-CFC3-1BFA-3A2B-FDA53906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10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2926C404-A117-CDEF-8132-3DB27260D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62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E6C2ADA-2135-68E5-AB12-2C4FE044E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57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696D9A6-1173-11AB-0396-7FD8EC8F3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2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background pattern&#10;&#10;Description automatically generated">
            <a:extLst>
              <a:ext uri="{FF2B5EF4-FFF2-40B4-BE49-F238E27FC236}">
                <a16:creationId xmlns:a16="http://schemas.microsoft.com/office/drawing/2014/main" id="{E0050276-5909-02BA-E05A-3437A53FE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fferent, kitchen appliance, several&#10;&#10;Description automatically generated">
            <a:extLst>
              <a:ext uri="{FF2B5EF4-FFF2-40B4-BE49-F238E27FC236}">
                <a16:creationId xmlns:a16="http://schemas.microsoft.com/office/drawing/2014/main" id="{BF58A4C1-A0F9-862A-844E-4B2C0016B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B57406B-E8F4-D919-4235-1A8E586F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2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68D7A55-1769-4E0C-8278-79F02BE81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03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9B28FC7-E1A7-D4C3-C4EE-B0797A40D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22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2DF6E85-5EDE-902B-2349-9DAF2A161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26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ABFCB13D-3A0B-6CF7-554F-3412578D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55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1469E48-3418-B6E5-1CA4-D19244E4A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E3859015-8413-5638-4A79-97233C142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96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27D2065-5912-EAE2-5B9E-95D831A92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8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9240F26-58B9-FAB0-4EBF-C5DA15633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1B489D-B7E4-C8B3-EC88-84048A2DB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8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AE856DF-45B4-B2EF-2D27-7280AA6C7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3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6D18BA-4206-38CA-6FE0-9D4DEA61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81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F47F9FB6-ECE6-2A41-7EF5-BDF96BF4B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45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6A19C88-1340-EA56-00F4-A9DB090BA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00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EC65A0E5-B704-FC94-4F34-55ABCFED5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463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ntainer&#10;&#10;Description automatically generated">
            <a:extLst>
              <a:ext uri="{FF2B5EF4-FFF2-40B4-BE49-F238E27FC236}">
                <a16:creationId xmlns:a16="http://schemas.microsoft.com/office/drawing/2014/main" id="{EB0A6D34-467E-3FBF-FBE1-DD346D004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307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83F390D7-1880-FCCF-E597-12901D397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7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D295D35-83E8-285B-BD1C-71189C371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88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D61C9B7-C704-CE41-A96E-A46B46276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57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A80EE0C-39EA-1EEA-1732-51E84C040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0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38E7FF-F69B-7799-C8ED-660D92170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785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DD4D551-B24E-136F-2219-70A1EC29C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76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6160ED7-FBA6-D4FD-AE44-D8DB792C8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40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5DEDA55-4122-88E4-37F7-42A2BAA7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87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4A16474-EFF2-D840-D02B-20B11EB17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203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92CAD01D-409B-B37E-84B4-7595ACEC0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5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B085F6B-F63D-0A56-821E-6A69A9020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22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65866EB-8F27-49EC-18DB-7701E4A00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22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5535F32-1A66-CEFD-C57D-93EE0E5E9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098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mputer, table&#10;&#10;Description automatically generated">
            <a:extLst>
              <a:ext uri="{FF2B5EF4-FFF2-40B4-BE49-F238E27FC236}">
                <a16:creationId xmlns:a16="http://schemas.microsoft.com/office/drawing/2014/main" id="{D4ADEEC0-E5ED-8930-0E9A-5DA055024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48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AE9E554C-DAF7-A147-BA89-F2D2B509D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5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844C94-A66C-A79D-9D21-76F3EECEC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13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7D9C731-30E2-4B03-BAD0-969FEB5D4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20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005A67BD-1021-8033-584E-7F197037B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77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BFF1395-B2E2-929C-B1C9-8F80E48BC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02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022ADFE-69A8-308B-A76D-68828176D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23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9AD7FB3-520E-2B96-5130-C07D60919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197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4090E03-E50E-EA37-3C41-379CF7203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512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A7823A95-8EAB-C6E0-4391-2557A6FBC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398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C4FFA1D-D343-4DB8-E03D-88F9375E4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020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AB63EB51-1F94-2EA9-7C6D-103944D0E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43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BFA7C-128F-DF33-CDF2-5258E2EC0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67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EA55A3CD-EA7C-44F2-68B8-5900BDD74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996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cart, transport&#10;&#10;Description automatically generated">
            <a:extLst>
              <a:ext uri="{FF2B5EF4-FFF2-40B4-BE49-F238E27FC236}">
                <a16:creationId xmlns:a16="http://schemas.microsoft.com/office/drawing/2014/main" id="{5E2D27BF-825B-2AEA-0B4E-C952F24CB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684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ransport&#10;&#10;Description automatically generated">
            <a:extLst>
              <a:ext uri="{FF2B5EF4-FFF2-40B4-BE49-F238E27FC236}">
                <a16:creationId xmlns:a16="http://schemas.microsoft.com/office/drawing/2014/main" id="{D7A0867F-B782-5790-7B11-0979DCD58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22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15699DD3-5242-34AB-8280-034E198AC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08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E98D685-5FD2-AE99-91F6-20002D16A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256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B2A288-1571-26AD-2CE5-66A5490DB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29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D694CDB4-8AE1-FA04-5D03-7513C0101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571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8E4065F-E664-7A58-5BE7-63263AB16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789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2B7DFAC-EC68-3A5E-E69C-F00ACF9E8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617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7D6B472-1E98-7211-D3C8-CC01E074A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889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CD4A4D1-84D0-F365-2FAA-83D924E9B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45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3E9508-50C5-B795-FDE3-0E0AC940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559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B9C19C6-BC54-CC82-CC98-B72F82FBF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517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402D23EA-975D-45E8-AE18-4D17A5084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33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3FA12FE8-3AF6-E42B-AE91-AF467580E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35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9FB7D2-CECA-77F8-34BF-9D56A5D6A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828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1578C67-9AF9-50C8-4175-F510B8F4BB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31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72E0549-D0EA-0A3C-A263-DEE4699F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02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DA16EB4-D413-DA8A-2D21-17DA06A4D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837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3DA0171-BD07-5920-28FB-786A922D1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08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12377174-4B74-3A9E-92CA-41321B544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0115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B9F35992-EF62-A283-2B2F-6F53D394C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03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 Butler</dc:creator>
  <cp:lastModifiedBy>Lily Butler</cp:lastModifiedBy>
  <cp:revision>2</cp:revision>
  <dcterms:created xsi:type="dcterms:W3CDTF">2023-03-08T14:02:55Z</dcterms:created>
  <dcterms:modified xsi:type="dcterms:W3CDTF">2023-05-17T15:22:33Z</dcterms:modified>
</cp:coreProperties>
</file>